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Arial Narrow" panose="020B060602020203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jPNs/lsh9jrAPhCmp9b0tkcJO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aa218437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23aa218437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aa2184372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23aa218437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-125" y="5550"/>
            <a:ext cx="12192000" cy="7404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576275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pl-P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POLSKA AKADEMIA NAUK, KOMITET ARCHITEKTURY I URBANISTYKI, SEKCJA URBANISTYKI</a:t>
            </a:r>
            <a:br>
              <a:rPr lang="pl-P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POLSKA MYŚL URBANISTYCZNA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3"/>
          </p:nvPr>
        </p:nvSpPr>
        <p:spPr>
          <a:xfrm>
            <a:off x="5987825" y="1152204"/>
            <a:ext cx="51831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908">
                <a:latin typeface="Arial Narrow"/>
                <a:ea typeface="Arial Narrow"/>
                <a:cs typeface="Arial Narrow"/>
                <a:sym typeface="Arial Narrow"/>
              </a:rPr>
              <a:t>autorstwo: Xx Xx </a:t>
            </a:r>
            <a:endParaRPr sz="2308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4"/>
          </p:nvPr>
        </p:nvSpPr>
        <p:spPr>
          <a:xfrm>
            <a:off x="5987825" y="2504950"/>
            <a:ext cx="55983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999" lvl="0" indent="-216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 Narrow"/>
              <a:buChar char="●"/>
            </a:pPr>
            <a:r>
              <a:rPr lang="pl-PL" sz="1640" b="1" dirty="0">
                <a:latin typeface="Arial Narrow"/>
                <a:ea typeface="Arial Narrow"/>
                <a:cs typeface="Arial Narrow"/>
                <a:sym typeface="Arial Narrow"/>
              </a:rPr>
              <a:t>Tekst pisany czcionką Arial </a:t>
            </a:r>
            <a:r>
              <a:rPr lang="pl-PL" sz="1640" b="1" dirty="0" err="1">
                <a:latin typeface="Arial Narrow"/>
                <a:ea typeface="Arial Narrow"/>
                <a:cs typeface="Arial Narrow"/>
                <a:sym typeface="Arial Narrow"/>
              </a:rPr>
              <a:t>narrow</a:t>
            </a:r>
            <a:r>
              <a:rPr lang="pl-PL" sz="1640" b="1" dirty="0">
                <a:latin typeface="Arial Narrow"/>
                <a:ea typeface="Arial Narrow"/>
                <a:cs typeface="Arial Narrow"/>
                <a:sym typeface="Arial Narrow"/>
              </a:rPr>
              <a:t> 16 </a:t>
            </a:r>
            <a:r>
              <a:rPr lang="pl-PL" sz="1640" b="1" dirty="0" err="1">
                <a:latin typeface="Arial Narrow"/>
                <a:ea typeface="Arial Narrow"/>
                <a:cs typeface="Arial Narrow"/>
                <a:sym typeface="Arial Narrow"/>
              </a:rPr>
              <a:t>bold</a:t>
            </a:r>
            <a:r>
              <a:rPr lang="pl-PL" sz="1640" b="1" dirty="0">
                <a:latin typeface="Arial Narrow"/>
                <a:ea typeface="Arial Narrow"/>
                <a:cs typeface="Arial Narrow"/>
                <a:sym typeface="Arial Narrow"/>
              </a:rPr>
              <a:t>, pojedyncza interlinia, spacja przed akapitem. </a:t>
            </a:r>
            <a:endParaRPr sz="164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179999" lvl="0" indent="-2169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●"/>
            </a:pPr>
            <a:r>
              <a:rPr lang="pl-PL" sz="1640" b="1" dirty="0">
                <a:latin typeface="Arial Narrow"/>
                <a:ea typeface="Arial Narrow"/>
                <a:cs typeface="Arial Narrow"/>
                <a:sym typeface="Arial Narrow"/>
              </a:rPr>
              <a:t>Przypisy literatury w tekście wg systemu harwardzkiego (Nazwisko, rok). Bibliografia alfabetycznie na końcu karty. </a:t>
            </a:r>
            <a:endParaRPr sz="164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179999" lvl="0" indent="-2169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●"/>
            </a:pPr>
            <a:r>
              <a:rPr lang="pl-PL" sz="1640" b="1" dirty="0">
                <a:latin typeface="Arial Narrow"/>
                <a:ea typeface="Arial Narrow"/>
                <a:cs typeface="Arial Narrow"/>
                <a:sym typeface="Arial Narrow"/>
              </a:rPr>
              <a:t>Możliwe jest stosowanie wyróżnień tekstu oraz punktowanie wg autorskich intencji.</a:t>
            </a:r>
            <a:endParaRPr sz="164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179999" lvl="0" indent="-2042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●"/>
            </a:pPr>
            <a:r>
              <a:rPr lang="pl-PL" sz="1640" b="1" dirty="0">
                <a:latin typeface="Arial Narrow"/>
                <a:ea typeface="Arial Narrow"/>
                <a:cs typeface="Arial Narrow"/>
                <a:sym typeface="Arial Narrow"/>
              </a:rPr>
              <a:t>Ilustracje umieszczać dowolnie z przywołaniem w tekście (zob. Il. xx). Rozdzielczość 300 </a:t>
            </a:r>
            <a:r>
              <a:rPr lang="pl-PL" sz="1640" b="1" dirty="0" err="1">
                <a:latin typeface="Arial Narrow"/>
                <a:ea typeface="Arial Narrow"/>
                <a:cs typeface="Arial Narrow"/>
                <a:sym typeface="Arial Narrow"/>
              </a:rPr>
              <a:t>dpi</a:t>
            </a:r>
            <a:r>
              <a:rPr lang="pl-PL" sz="1640" b="1" dirty="0">
                <a:latin typeface="Arial Narrow"/>
                <a:ea typeface="Arial Narrow"/>
                <a:cs typeface="Arial Narrow"/>
                <a:sym typeface="Arial Narrow"/>
              </a:rPr>
              <a:t>. Podpis ilustracji czcionką Arial </a:t>
            </a:r>
            <a:r>
              <a:rPr lang="pl-PL" sz="1640" b="1" dirty="0" err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narrow</a:t>
            </a:r>
            <a:r>
              <a:rPr lang="pl-PL" sz="164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pl-PL" sz="1640" b="1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16/14, </a:t>
            </a:r>
            <a:r>
              <a:rPr lang="pl-PL" sz="1640" b="1" dirty="0">
                <a:latin typeface="Arial Narrow"/>
                <a:ea typeface="Arial Narrow"/>
                <a:cs typeface="Arial Narrow"/>
                <a:sym typeface="Arial Narrow"/>
              </a:rPr>
              <a:t>wg wzoru po lewej stronie pola tekstowego: Il. xx, nazwa, autorstwo [inicjał imienia nazwisko], źródło </a:t>
            </a:r>
            <a:r>
              <a:rPr lang="pl-PL" sz="1640" b="1" dirty="0"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[zgodnie z normą]</a:t>
            </a:r>
            <a:r>
              <a:rPr lang="pl-PL" sz="1640" b="1" dirty="0"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164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179999" lvl="0" indent="-2042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●"/>
            </a:pPr>
            <a:r>
              <a:rPr lang="pl-PL" sz="1640" b="1" dirty="0">
                <a:latin typeface="Arial Narrow"/>
                <a:ea typeface="Arial Narrow"/>
                <a:cs typeface="Arial Narrow"/>
                <a:sym typeface="Arial Narrow"/>
              </a:rPr>
              <a:t>Maksymalna liczba stron - 7.</a:t>
            </a:r>
            <a:r>
              <a:rPr lang="pl-PL" sz="144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44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4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8"/>
              <a:buNone/>
            </a:pPr>
            <a:endParaRPr sz="144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8"/>
              <a:buNone/>
            </a:pPr>
            <a:endParaRPr sz="144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endParaRPr sz="1517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ldNum" idx="12"/>
          </p:nvPr>
        </p:nvSpPr>
        <p:spPr>
          <a:xfrm>
            <a:off x="8842925" y="635633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>
                <a:latin typeface="Arial"/>
                <a:ea typeface="Arial"/>
                <a:cs typeface="Arial"/>
                <a:sym typeface="Arial"/>
              </a:rPr>
              <a:t>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 descr="E:\zdjęcia\OSIEDLA\Bieńczyce\P1070781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5650" y="2504950"/>
            <a:ext cx="5136900" cy="38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608525" y="201650"/>
            <a:ext cx="1926900" cy="4311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GLOSARIUSZ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32300" y="6338800"/>
            <a:ext cx="59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Il. </a:t>
            </a:r>
            <a:r>
              <a:rPr lang="pl-PL">
                <a:latin typeface="Arial Narrow"/>
                <a:ea typeface="Arial Narrow"/>
                <a:cs typeface="Arial Narrow"/>
                <a:sym typeface="Arial Narrow"/>
              </a:rPr>
              <a:t>xx</a:t>
            </a:r>
            <a:r>
              <a:rPr lang="pl-P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pl-PL">
                <a:latin typeface="Arial Narrow"/>
                <a:ea typeface="Arial Narrow"/>
                <a:cs typeface="Arial Narrow"/>
                <a:sym typeface="Arial Narrow"/>
              </a:rPr>
              <a:t>Nazwa</a:t>
            </a:r>
            <a:r>
              <a:rPr lang="pl-P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pl-PL">
                <a:latin typeface="Arial Narrow"/>
                <a:ea typeface="Arial Narrow"/>
                <a:cs typeface="Arial Narrow"/>
                <a:sym typeface="Arial Narrow"/>
              </a:rPr>
              <a:t>autorstwo [inicjał imienia</a:t>
            </a:r>
            <a:r>
              <a:rPr lang="pl-P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pl-PL">
                <a:latin typeface="Arial Narrow"/>
                <a:ea typeface="Arial Narrow"/>
                <a:cs typeface="Arial Narrow"/>
                <a:sym typeface="Arial Narrow"/>
              </a:rPr>
              <a:t>nazwisko</a:t>
            </a:r>
            <a:r>
              <a:rPr lang="pl-P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], </a:t>
            </a:r>
            <a:r>
              <a:rPr lang="pl-PL">
                <a:latin typeface="Arial Narrow"/>
                <a:ea typeface="Arial Narrow"/>
                <a:cs typeface="Arial Narrow"/>
                <a:sym typeface="Arial Narrow"/>
              </a:rPr>
              <a:t>źródło, rok wykonania</a:t>
            </a:r>
            <a:r>
              <a:rPr lang="pl-P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3"/>
          </p:nvPr>
        </p:nvSpPr>
        <p:spPr>
          <a:xfrm>
            <a:off x="432300" y="1152204"/>
            <a:ext cx="51831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908">
                <a:latin typeface="Arial Narrow"/>
                <a:ea typeface="Arial Narrow"/>
                <a:cs typeface="Arial Narrow"/>
                <a:sym typeface="Arial Narrow"/>
              </a:rPr>
              <a:t>pojęcie: XXX</a:t>
            </a:r>
            <a:endParaRPr sz="2308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aa2184372_0_1"/>
          <p:cNvSpPr txBox="1">
            <a:spLocks noGrp="1"/>
          </p:cNvSpPr>
          <p:nvPr>
            <p:ph type="title"/>
          </p:nvPr>
        </p:nvSpPr>
        <p:spPr>
          <a:xfrm>
            <a:off x="-125" y="5550"/>
            <a:ext cx="12192000" cy="7404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576275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pl-P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POLSKA AKADEMIA NAUK, KOMITET ARCHITEKTURY I URBANISTYKI, SEKCJA URBANISTYKI</a:t>
            </a:r>
            <a:br>
              <a:rPr lang="pl-P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POLSKA MYŚL URBANISTYCZNA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3aa2184372_0_1"/>
          <p:cNvSpPr txBox="1">
            <a:spLocks noGrp="1"/>
          </p:cNvSpPr>
          <p:nvPr>
            <p:ph type="body" idx="4"/>
          </p:nvPr>
        </p:nvSpPr>
        <p:spPr>
          <a:xfrm>
            <a:off x="6142100" y="1258100"/>
            <a:ext cx="5444100" cy="5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-PL" sz="1817" b="1">
                <a:latin typeface="Arial Narrow"/>
                <a:ea typeface="Arial Narrow"/>
                <a:cs typeface="Arial Narrow"/>
                <a:sym typeface="Arial Narrow"/>
              </a:rPr>
              <a:t>Tralalallaaaaaaaaaaaaaaa;;;;;;;;;]]]]]]]]]]]]]]]]]]tttttttttttttttttggggggggggggggggggggggggggggggggggggggggguuuuuuuuuuuuuuuuuuuuuuuuuuuuuuuuuuuuuuuuu</a:t>
            </a:r>
            <a:endParaRPr/>
          </a:p>
        </p:txBody>
      </p:sp>
      <p:sp>
        <p:nvSpPr>
          <p:cNvPr id="102" name="Google Shape;102;g23aa2184372_0_1"/>
          <p:cNvSpPr txBox="1">
            <a:spLocks noGrp="1"/>
          </p:cNvSpPr>
          <p:nvPr>
            <p:ph type="sldNum" idx="12"/>
          </p:nvPr>
        </p:nvSpPr>
        <p:spPr>
          <a:xfrm>
            <a:off x="8842925" y="63563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>
                <a:latin typeface="Arial"/>
                <a:ea typeface="Arial"/>
                <a:cs typeface="Arial"/>
                <a:sym typeface="Arial"/>
              </a:rPr>
              <a:t>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3aa2184372_0_1"/>
          <p:cNvSpPr txBox="1"/>
          <p:nvPr/>
        </p:nvSpPr>
        <p:spPr>
          <a:xfrm>
            <a:off x="608525" y="201650"/>
            <a:ext cx="1926900" cy="4311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GLOSARIUSZ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3aa2184372_0_1"/>
          <p:cNvSpPr txBox="1">
            <a:spLocks noGrp="1"/>
          </p:cNvSpPr>
          <p:nvPr>
            <p:ph type="body" idx="4"/>
          </p:nvPr>
        </p:nvSpPr>
        <p:spPr>
          <a:xfrm>
            <a:off x="389525" y="1258100"/>
            <a:ext cx="5503500" cy="5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400"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440" b="1"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8"/>
              <a:buNone/>
            </a:pPr>
            <a:endParaRPr sz="1640" b="1">
              <a:highlight>
                <a:srgbClr val="FFFF00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8"/>
              <a:buNone/>
            </a:pPr>
            <a:endParaRPr sz="1440"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endParaRPr sz="1517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g23aa2184372_0_1"/>
          <p:cNvSpPr txBox="1">
            <a:spLocks noGrp="1"/>
          </p:cNvSpPr>
          <p:nvPr>
            <p:ph type="body" idx="4"/>
          </p:nvPr>
        </p:nvSpPr>
        <p:spPr>
          <a:xfrm>
            <a:off x="608525" y="1258100"/>
            <a:ext cx="5444100" cy="5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17" b="1">
                <a:latin typeface="Arial Narrow"/>
                <a:ea typeface="Arial Narrow"/>
                <a:cs typeface="Arial Narrow"/>
                <a:sym typeface="Arial Narrow"/>
              </a:rPr>
              <a:t>Tralalallaaaaaaaaaaaaaaa;;;;;;;;;]]]]]]]]]]]]]]]]]]tttttttttttttttttggggggggggggggggggggggggggggggggggggggggguuuuuuuuuuuuuuuuuuuuuuuuuuuuuuuuuuuuuuuuu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aa2184372_0_37"/>
          <p:cNvSpPr txBox="1">
            <a:spLocks noGrp="1"/>
          </p:cNvSpPr>
          <p:nvPr>
            <p:ph type="title"/>
          </p:nvPr>
        </p:nvSpPr>
        <p:spPr>
          <a:xfrm>
            <a:off x="-125" y="5550"/>
            <a:ext cx="12192000" cy="7404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576275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pl-P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POLSKA AKADEMIA NAUK, KOMITET ARCHITEKTURY I URBANISTYKI, SEKCJA URBANISTYKI</a:t>
            </a:r>
            <a:br>
              <a:rPr lang="pl-P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POLSKA MYŚL URBANISTYCZNA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3aa2184372_0_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>
                <a:latin typeface="Arial"/>
                <a:ea typeface="Arial"/>
                <a:cs typeface="Arial"/>
                <a:sym typeface="Arial"/>
              </a:rPr>
              <a:t>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3aa2184372_0_37"/>
          <p:cNvSpPr txBox="1"/>
          <p:nvPr/>
        </p:nvSpPr>
        <p:spPr>
          <a:xfrm>
            <a:off x="608525" y="201650"/>
            <a:ext cx="1926900" cy="4311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GLOSARIUSZ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3aa2184372_0_37"/>
          <p:cNvSpPr txBox="1"/>
          <p:nvPr/>
        </p:nvSpPr>
        <p:spPr>
          <a:xfrm>
            <a:off x="496675" y="1258100"/>
            <a:ext cx="49956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Bibliografia</a:t>
            </a: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pozycje Arial narrow 16, pojedyncza interlinia, akapit z interlinią</a:t>
            </a:r>
            <a:endParaRPr sz="1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M. i K. Piechotkowie, </a:t>
            </a:r>
            <a:r>
              <a:rPr lang="pl-PL" sz="1600" b="0" i="1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Tendencje kształtowania zespołów mieszkaniowych w miastach polskich,</a:t>
            </a:r>
            <a:r>
              <a:rPr lang="pl-PL" sz="16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 [w: </a:t>
            </a:r>
            <a:r>
              <a:rPr lang="pl-PL" sz="1600" b="0" i="1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Miasto a oblicze czasu. Praca zbiorowa</a:t>
            </a:r>
            <a:r>
              <a:rPr lang="pl-PL" sz="16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],  ARKADY Warszawa 1973, STROJIZDAD Moskwa 1973, s. 46 - 47.</a:t>
            </a:r>
            <a:endParaRPr sz="16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N. Pevesner, J.Fleming, H. Honour, </a:t>
            </a:r>
            <a:r>
              <a:rPr lang="pl-PL" sz="1600" b="0" i="1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Encyklopedia Architektury</a:t>
            </a:r>
            <a:r>
              <a:rPr lang="pl-PL" sz="16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, Wydawnictwa Artystyczne i Filmowe, Wydawnictwo Naukowe PWN, Warszawa 1997, s.262.</a:t>
            </a:r>
            <a:endParaRPr sz="105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4" name="Google Shape;114;g23aa2184372_0_37" descr="E:\zdjęcia\OSIEDLA\Mistrzejowice\P1070524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35250" y="2505075"/>
            <a:ext cx="5174400" cy="38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3aa2184372_0_37"/>
          <p:cNvSpPr txBox="1"/>
          <p:nvPr/>
        </p:nvSpPr>
        <p:spPr>
          <a:xfrm>
            <a:off x="6224875" y="6338800"/>
            <a:ext cx="59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Il. </a:t>
            </a:r>
            <a:r>
              <a:rPr lang="pl-PL">
                <a:latin typeface="Arial Narrow"/>
                <a:ea typeface="Arial Narrow"/>
                <a:cs typeface="Arial Narrow"/>
                <a:sym typeface="Arial Narrow"/>
              </a:rPr>
              <a:t>xx</a:t>
            </a:r>
            <a:r>
              <a:rPr lang="pl-P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pl-PL">
                <a:latin typeface="Arial Narrow"/>
                <a:ea typeface="Arial Narrow"/>
                <a:cs typeface="Arial Narrow"/>
                <a:sym typeface="Arial Narrow"/>
              </a:rPr>
              <a:t>Nazwa</a:t>
            </a:r>
            <a:r>
              <a:rPr lang="pl-P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pl-PL">
                <a:latin typeface="Arial Narrow"/>
                <a:ea typeface="Arial Narrow"/>
                <a:cs typeface="Arial Narrow"/>
                <a:sym typeface="Arial Narrow"/>
              </a:rPr>
              <a:t>autorstwo [inicjał imienia</a:t>
            </a:r>
            <a:r>
              <a:rPr lang="pl-P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pl-PL">
                <a:latin typeface="Arial Narrow"/>
                <a:ea typeface="Arial Narrow"/>
                <a:cs typeface="Arial Narrow"/>
                <a:sym typeface="Arial Narrow"/>
              </a:rPr>
              <a:t>nazwisko</a:t>
            </a:r>
            <a:r>
              <a:rPr lang="pl-P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], </a:t>
            </a:r>
            <a:r>
              <a:rPr lang="pl-PL">
                <a:latin typeface="Arial Narrow"/>
                <a:ea typeface="Arial Narrow"/>
                <a:cs typeface="Arial Narrow"/>
                <a:sym typeface="Arial Narrow"/>
              </a:rPr>
              <a:t>źródło, rok wykonania</a:t>
            </a:r>
            <a:r>
              <a:rPr lang="pl-PL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267</Words>
  <Application>Microsoft Office PowerPoint</Application>
  <PresentationFormat>Panoramiczny</PresentationFormat>
  <Paragraphs>30</Paragraphs>
  <Slides>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Calibri</vt:lpstr>
      <vt:lpstr>Motyw pakietu Office</vt:lpstr>
      <vt:lpstr>POLSKA AKADEMIA NAUK, KOMITET ARCHITEKTURY I URBANISTYKI, SEKCJA URBANISTYKI POLSKA MYŚL URBANISTYCZNA </vt:lpstr>
      <vt:lpstr>POLSKA AKADEMIA NAUK, KOMITET ARCHITEKTURY I URBANISTYKI, SEKCJA URBANISTYKI POLSKA MYŚL URBANISTYCZNA </vt:lpstr>
      <vt:lpstr>POLSKA AKADEMIA NAUK, KOMITET ARCHITEKTURY I URBANISTYKI, SEKCJA URBANISTYKI POLSKA MYŚL URBANISTYCZNA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POLSKA AKADEMIA NAUK, KOMITET ARCHITEKTURY I URBANISTYKI, SEKCJA URBANISTYKI POLSKA MYŚL URBANISTYCZNA </dc:title>
  <dc:creator>Anna</dc:creator>
  <cp:lastModifiedBy>Windows User</cp:lastModifiedBy>
  <cp:revision>2</cp:revision>
  <dcterms:created xsi:type="dcterms:W3CDTF">2022-11-22T10:12:47Z</dcterms:created>
  <dcterms:modified xsi:type="dcterms:W3CDTF">2023-05-06T15:27:54Z</dcterms:modified>
</cp:coreProperties>
</file>